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62" r:id="rId2"/>
    <p:sldId id="256" r:id="rId3"/>
    <p:sldId id="257" r:id="rId4"/>
    <p:sldId id="258" r:id="rId5"/>
    <p:sldId id="260" r:id="rId6"/>
    <p:sldId id="261" r:id="rId7"/>
    <p:sldId id="264" r:id="rId8"/>
    <p:sldId id="265" r:id="rId9"/>
    <p:sldId id="266"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37" d="100"/>
          <a:sy n="37" d="100"/>
        </p:scale>
        <p:origin x="-154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16-07-07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CA"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16-07-07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CA"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16-07-07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16-07-07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CA"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CA"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16-07-07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16-07-07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CA"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CA"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16-07-07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CA"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16-07-07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16-07-07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CA"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16-07-07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16-07-07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CA"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CA"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16-07-07</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xmlns:p14="http://schemas.microsoft.com/office/powerpoint/2010/mai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5.mp4"/><Relationship Id="rId2" Type="http://schemas.openxmlformats.org/officeDocument/2006/relationships/video" Target="../media/media5.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mp4"/><Relationship Id="rId2" Type="http://schemas.openxmlformats.org/officeDocument/2006/relationships/video" Target="../media/media4.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7 Airlines   OK Go, Upside down &amp; Inside O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6407007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err="1" smtClean="0"/>
              <a:t>Mythbusters</a:t>
            </a:r>
            <a:r>
              <a:rPr lang="en-US" dirty="0" smtClean="0"/>
              <a:t> did the experiment</a:t>
            </a:r>
            <a:endParaRPr lang="en-US" dirty="0"/>
          </a:p>
        </p:txBody>
      </p:sp>
      <p:pic>
        <p:nvPicPr>
          <p:cNvPr id="5" name="Birds in a Truck - Mythbusters for the Impatient.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025650" y="731838"/>
            <a:ext cx="4633913" cy="3475037"/>
          </a:xfrm>
        </p:spPr>
      </p:pic>
    </p:spTree>
    <p:extLst>
      <p:ext uri="{BB962C8B-B14F-4D97-AF65-F5344CB8AC3E}">
        <p14:creationId xmlns:p14="http://schemas.microsoft.com/office/powerpoint/2010/main" val="23247192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 source of rich context problems</a:t>
            </a:r>
            <a:endParaRPr lang="en-US" dirty="0"/>
          </a:p>
        </p:txBody>
      </p:sp>
      <p:sp>
        <p:nvSpPr>
          <p:cNvPr id="3" name="Title 2"/>
          <p:cNvSpPr>
            <a:spLocks noGrp="1"/>
          </p:cNvSpPr>
          <p:nvPr>
            <p:ph type="ctrTitle"/>
          </p:nvPr>
        </p:nvSpPr>
        <p:spPr/>
        <p:txBody>
          <a:bodyPr/>
          <a:lstStyle/>
          <a:p>
            <a:pPr marL="182880" indent="0">
              <a:buNone/>
            </a:pPr>
            <a:r>
              <a:rPr lang="en-US" dirty="0" smtClean="0"/>
              <a:t>YouTube Videos</a:t>
            </a:r>
            <a:endParaRPr lang="en-US" dirty="0"/>
          </a:p>
        </p:txBody>
      </p:sp>
    </p:spTree>
    <p:extLst>
      <p:ext uri="{BB962C8B-B14F-4D97-AF65-F5344CB8AC3E}">
        <p14:creationId xmlns:p14="http://schemas.microsoft.com/office/powerpoint/2010/main" val="282531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Why videos?</a:t>
            </a:r>
            <a:endParaRPr lang="en-US" dirty="0"/>
          </a:p>
        </p:txBody>
      </p:sp>
      <p:sp>
        <p:nvSpPr>
          <p:cNvPr id="3" name="Content Placeholder 2"/>
          <p:cNvSpPr>
            <a:spLocks noGrp="1"/>
          </p:cNvSpPr>
          <p:nvPr>
            <p:ph sz="quarter" idx="13"/>
          </p:nvPr>
        </p:nvSpPr>
        <p:spPr/>
        <p:txBody>
          <a:bodyPr/>
          <a:lstStyle/>
          <a:p>
            <a:pPr marL="45720" indent="0">
              <a:buNone/>
            </a:pPr>
            <a:r>
              <a:rPr lang="en-US" dirty="0" smtClean="0"/>
              <a:t>Students are more engaged in the learning process when the problems are real and have context</a:t>
            </a:r>
            <a:endParaRPr lang="en-US" dirty="0"/>
          </a:p>
        </p:txBody>
      </p:sp>
    </p:spTree>
    <p:extLst>
      <p:ext uri="{BB962C8B-B14F-4D97-AF65-F5344CB8AC3E}">
        <p14:creationId xmlns:p14="http://schemas.microsoft.com/office/powerpoint/2010/main" val="4182114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79" y="4372168"/>
            <a:ext cx="7798755" cy="1143000"/>
          </a:xfrm>
        </p:spPr>
        <p:txBody>
          <a:bodyPr/>
          <a:lstStyle/>
          <a:p>
            <a:pPr marL="0" indent="0">
              <a:buNone/>
            </a:pPr>
            <a:r>
              <a:rPr lang="en-US" dirty="0" smtClean="0"/>
              <a:t>Video 1: </a:t>
            </a:r>
            <a:br>
              <a:rPr lang="en-US" dirty="0" smtClean="0"/>
            </a:br>
            <a:r>
              <a:rPr lang="en-US" dirty="0" smtClean="0"/>
              <a:t>Superman Problem</a:t>
            </a:r>
            <a:endParaRPr lang="en-US" dirty="0"/>
          </a:p>
        </p:txBody>
      </p:sp>
      <p:pic>
        <p:nvPicPr>
          <p:cNvPr id="5" name="The Big Bang Theory - Superman argument copy.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027238" y="731838"/>
            <a:ext cx="4633912" cy="3475037"/>
          </a:xfrm>
        </p:spPr>
      </p:pic>
    </p:spTree>
    <p:extLst>
      <p:ext uri="{BB962C8B-B14F-4D97-AF65-F5344CB8AC3E}">
        <p14:creationId xmlns:p14="http://schemas.microsoft.com/office/powerpoint/2010/main" val="404169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Video 2: Human Pile Driver</a:t>
            </a:r>
            <a:endParaRPr lang="en-US" dirty="0"/>
          </a:p>
        </p:txBody>
      </p:sp>
      <p:pic>
        <p:nvPicPr>
          <p:cNvPr id="5" name="Human Pile Driving In Thailand.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212850" y="731838"/>
            <a:ext cx="6261100" cy="3475037"/>
          </a:xfrm>
        </p:spPr>
      </p:pic>
    </p:spTree>
    <p:extLst>
      <p:ext uri="{BB962C8B-B14F-4D97-AF65-F5344CB8AC3E}">
        <p14:creationId xmlns:p14="http://schemas.microsoft.com/office/powerpoint/2010/main" val="3860874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Video 3: Baseball collision</a:t>
            </a:r>
            <a:endParaRPr lang="en-US" dirty="0"/>
          </a:p>
        </p:txBody>
      </p:sp>
      <p:pic>
        <p:nvPicPr>
          <p:cNvPr id="5" name="Hi Speed Ball Collison.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027238" y="731838"/>
            <a:ext cx="4633912" cy="3475037"/>
          </a:xfrm>
        </p:spPr>
      </p:pic>
    </p:spTree>
    <p:extLst>
      <p:ext uri="{BB962C8B-B14F-4D97-AF65-F5344CB8AC3E}">
        <p14:creationId xmlns:p14="http://schemas.microsoft.com/office/powerpoint/2010/main" val="24753478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Stories</a:t>
            </a:r>
            <a:endParaRPr lang="en-US" dirty="0"/>
          </a:p>
        </p:txBody>
      </p:sp>
      <p:sp>
        <p:nvSpPr>
          <p:cNvPr id="3" name="Content Placeholder 2"/>
          <p:cNvSpPr>
            <a:spLocks noGrp="1"/>
          </p:cNvSpPr>
          <p:nvPr>
            <p:ph sz="quarter" idx="13"/>
          </p:nvPr>
        </p:nvSpPr>
        <p:spPr/>
        <p:txBody>
          <a:bodyPr/>
          <a:lstStyle/>
          <a:p>
            <a:pPr marL="45720" indent="0">
              <a:buNone/>
            </a:pPr>
            <a:r>
              <a:rPr lang="en-US" dirty="0" smtClean="0"/>
              <a:t>Videos aren’t the only way to give a problem context.</a:t>
            </a:r>
          </a:p>
          <a:p>
            <a:pPr marL="45720" indent="0">
              <a:buNone/>
            </a:pPr>
            <a:endParaRPr lang="en-US" dirty="0"/>
          </a:p>
          <a:p>
            <a:pPr marL="45720" indent="0">
              <a:buNone/>
            </a:pPr>
            <a:r>
              <a:rPr lang="en-US" dirty="0" smtClean="0"/>
              <a:t>Consider the following story</a:t>
            </a:r>
            <a:endParaRPr lang="en-US" dirty="0"/>
          </a:p>
        </p:txBody>
      </p:sp>
    </p:spTree>
    <p:extLst>
      <p:ext uri="{BB962C8B-B14F-4D97-AF65-F5344CB8AC3E}">
        <p14:creationId xmlns:p14="http://schemas.microsoft.com/office/powerpoint/2010/main" val="16739745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pPr marL="45720" indent="0">
              <a:buNone/>
            </a:pPr>
            <a:r>
              <a:rPr lang="en-US" dirty="0"/>
              <a:t>A man is following a large truck and notices that the truck stops before every bridge and the driver gets out and bangs on the side of the truck before going getting back in and driving over the bridge. At a truck stop the man asks the driver of the truck why he did that. The driver explains that his truck is full of birds and their mass puts his truck over the bridge’s limit so he gets them flying before going over the bridge.</a:t>
            </a:r>
            <a:endParaRPr lang="en-CA" dirty="0"/>
          </a:p>
          <a:p>
            <a:pPr marL="45720" indent="0">
              <a:buNone/>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491605" y="4109278"/>
            <a:ext cx="2104390" cy="1405890"/>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20175314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endParaRPr lang="en-US" dirty="0"/>
          </a:p>
        </p:txBody>
      </p:sp>
      <p:sp>
        <p:nvSpPr>
          <p:cNvPr id="3" name="Content Placeholder 2"/>
          <p:cNvSpPr>
            <a:spLocks noGrp="1"/>
          </p:cNvSpPr>
          <p:nvPr>
            <p:ph sz="quarter" idx="13"/>
          </p:nvPr>
        </p:nvSpPr>
        <p:spPr/>
        <p:txBody>
          <a:bodyPr/>
          <a:lstStyle/>
          <a:p>
            <a:pPr marL="45720" indent="0">
              <a:buNone/>
            </a:pPr>
            <a:r>
              <a:rPr lang="en-US" dirty="0" smtClean="0"/>
              <a:t>Would this work? Discuss</a:t>
            </a:r>
            <a:endParaRPr lang="en-US" dirty="0"/>
          </a:p>
        </p:txBody>
      </p:sp>
    </p:spTree>
    <p:extLst>
      <p:ext uri="{BB962C8B-B14F-4D97-AF65-F5344CB8AC3E}">
        <p14:creationId xmlns:p14="http://schemas.microsoft.com/office/powerpoint/2010/main" val="40407740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156</TotalTime>
  <Words>154</Words>
  <Application>Microsoft Macintosh PowerPoint</Application>
  <PresentationFormat>On-screen Show (4:3)</PresentationFormat>
  <Paragraphs>14</Paragraphs>
  <Slides>10</Slides>
  <Notes>0</Notes>
  <HiddenSlides>0</HiddenSlides>
  <MMClips>5</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Slipstream</vt:lpstr>
      <vt:lpstr>PowerPoint Presentation</vt:lpstr>
      <vt:lpstr>YouTube Videos</vt:lpstr>
      <vt:lpstr>Why videos?</vt:lpstr>
      <vt:lpstr>Video 1:  Superman Problem</vt:lpstr>
      <vt:lpstr>Video 2: Human Pile Driver</vt:lpstr>
      <vt:lpstr>Video 3: Baseball collision</vt:lpstr>
      <vt:lpstr>Stories</vt:lpstr>
      <vt:lpstr>PowerPoint Presentation</vt:lpstr>
      <vt:lpstr>PowerPoint Presentation</vt:lpstr>
      <vt:lpstr>Mythbusters did the experiment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YouTube Videos</dc:title>
  <dc:creator>james</dc:creator>
  <cp:lastModifiedBy>james</cp:lastModifiedBy>
  <cp:revision>8</cp:revision>
  <dcterms:created xsi:type="dcterms:W3CDTF">2014-07-09T16:37:13Z</dcterms:created>
  <dcterms:modified xsi:type="dcterms:W3CDTF">2016-07-07T12:33:01Z</dcterms:modified>
</cp:coreProperties>
</file>